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C9C3-8846-42DD-941F-DF9BC54CE76D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99E4-03D4-4E2C-8DD3-91A5E109A5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61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4B58-E764-45D4-B2B4-B5F266341968}" type="datetimeFigureOut">
              <a:rPr lang="nl-NL" smtClean="0"/>
              <a:pPr/>
              <a:t>24-3-2016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594A-5414-4B3B-9619-1C5CC310BBE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indernevendienst.org/bijbel/mt/plaatjes/16gezichtsbedrog1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kindernevendienst.org/bijbel/mt/plaatjes/16gezichtsbedrog3.gi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nl/imgres?imgurl=http://www.vanhoutoptiek.nl/Illusie/Trap.gif&amp;imgrefurl=http://www.vanhoutoptiek.nl/Illusie/Illusie.htm&amp;usg=__yhVfhc1rIspqRQ-XjHG7XQeMlRc=&amp;h=150&amp;w=200&amp;sz=3&amp;hl=nl&amp;start=3&amp;um=1&amp;itbs=1&amp;tbnid=ALqoY2eOJ23pOM:&amp;tbnh=78&amp;tbnw=104&amp;prev=/images?q=gezichtsbedrog+trap&amp;um=1&amp;hl=nl&amp;sa=N&amp;rlz=1T4SUNC_nlNL366NL366&amp;tbs=isch: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bsolutgraphic.narod.ru/esher/esher2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110.photobucket.com/albums/n105/juffies/gezichtsbedrog/gezichtsbedrog5-1.gi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GEZICHTSBEDROG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Probeer alle figuren hierna zo goed mogelijk te bekijken en geef mogelijke verklaringen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FFDF7-9F43-4C69-9F6B-427FD0A59E4E}" type="slidenum">
              <a:rPr lang="nl-NL" smtClean="0"/>
              <a:pPr/>
              <a:t>10</a:t>
            </a:fld>
            <a:endParaRPr lang="nl-NL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Jonge of oude vrouw?</a:t>
            </a:r>
            <a:endParaRPr lang="nl-NL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9942" name="Afbeelding 6" descr="oudevrou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571625"/>
            <a:ext cx="40005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BE75D-CFB6-42D0-A445-6E188DA5D98F}" type="slidenum">
              <a:rPr lang="nl-NL" smtClean="0"/>
              <a:pPr/>
              <a:t>11</a:t>
            </a:fld>
            <a:endParaRPr lang="nl-NL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Beweging of niet?</a:t>
            </a:r>
            <a:endParaRPr lang="nl-NL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0966" name="Picture 5" descr="illus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16113"/>
            <a:ext cx="3952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A6E4E-6265-4026-B120-E410288C4AEE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Beweeg je hoofd naar voor en achter</a:t>
            </a:r>
            <a:endParaRPr lang="nl-NL" sz="4000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1990" name="Picture 5" descr="mz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25" y="1412875"/>
            <a:ext cx="3240088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9F595-F382-4414-8FB6-A3D23D82711E}" type="slidenum">
              <a:rPr lang="nl-NL" smtClean="0"/>
              <a:pPr/>
              <a:t>13</a:t>
            </a:fld>
            <a:endParaRPr lang="nl-NL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Hoe ziet de kaas er uit?</a:t>
            </a:r>
            <a:endParaRPr lang="nl-NL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3014" name="Picture 5" descr="gezichtsbedrog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133600"/>
            <a:ext cx="56165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2403D-EDBC-45E9-9D1E-700FA8809C71}" type="slidenum">
              <a:rPr lang="nl-NL" smtClean="0"/>
              <a:pPr/>
              <a:t>14</a:t>
            </a:fld>
            <a:endParaRPr lang="nl-NL" smtClean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Klopt dit bouwwerk wel?</a:t>
            </a:r>
            <a:endParaRPr lang="nl-NL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4038" name="Picture 5" descr="EscherCub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12875"/>
            <a:ext cx="50768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4DBD28-13BE-4055-A698-9126C0C18670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Klopt dit?</a:t>
            </a:r>
            <a:endParaRPr lang="nl-NL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1600200"/>
            <a:ext cx="6635750" cy="2908300"/>
          </a:xfrm>
        </p:spPr>
        <p:txBody>
          <a:bodyPr/>
          <a:lstStyle/>
          <a:p>
            <a:endParaRPr lang="nl-NL" smtClean="0"/>
          </a:p>
        </p:txBody>
      </p:sp>
      <p:pic>
        <p:nvPicPr>
          <p:cNvPr id="45062" name="Picture 5" descr="Escher%20(1024%20x%2011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69818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5A0D94-E8B3-4319-A7A2-64EB03974A54}" type="slidenum">
              <a:rPr lang="nl-NL" smtClean="0"/>
              <a:pPr/>
              <a:t>16</a:t>
            </a:fld>
            <a:endParaRPr lang="nl-NL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 zie je precies? Of … of …</a:t>
            </a:r>
            <a:endParaRPr lang="nl-NL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6086" name="Picture 5" descr="rusty_dre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44675"/>
            <a:ext cx="5715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983420-0718-47E9-AE36-4AC869EA8B4F}" type="slidenum">
              <a:rPr lang="nl-NL" smtClean="0"/>
              <a:pPr/>
              <a:t>17</a:t>
            </a:fld>
            <a:endParaRPr lang="nl-NL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Verborgen leeuw</a:t>
            </a:r>
            <a:endParaRPr lang="nl-NL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7110" name="Picture 5" descr="rust_hidden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8446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AE244D-F57B-4E29-9631-204B67570A27}" type="slidenum">
              <a:rPr lang="nl-NL" smtClean="0"/>
              <a:pPr/>
              <a:t>18</a:t>
            </a:fld>
            <a:endParaRPr lang="nl-NL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err="1" smtClean="0"/>
              <a:t>Afrikanen</a:t>
            </a:r>
            <a:r>
              <a:rPr lang="en-US" dirty="0" smtClean="0"/>
              <a:t>?</a:t>
            </a:r>
            <a:endParaRPr lang="nl-NL" dirty="0" smtClean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8134" name="Picture 5" descr="rust_afric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44675"/>
            <a:ext cx="6096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E247D2-144C-4583-A629-A7C9BA764EFD}" type="slidenum">
              <a:rPr lang="nl-NL" smtClean="0"/>
              <a:pPr/>
              <a:t>19</a:t>
            </a:fld>
            <a:endParaRPr lang="nl-NL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 paarden</a:t>
            </a:r>
            <a:endParaRPr lang="nl-NL" smtClean="0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9158" name="Picture 5" descr="warren_7hor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557338"/>
            <a:ext cx="4968875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E2DA8F-67E4-4C0C-B499-8AFFDDC99CDE}" type="slidenum">
              <a:rPr lang="nl-NL" smtClean="0"/>
              <a:pPr/>
              <a:t>2</a:t>
            </a:fld>
            <a:endParaRPr lang="nl-NL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Blokken op of onder elkaar?</a:t>
            </a:r>
            <a:br>
              <a:rPr lang="en-US" sz="4000" smtClean="0"/>
            </a:br>
            <a:r>
              <a:rPr lang="en-US" sz="4000" smtClean="0"/>
              <a:t>Grijze puntjes tussen de blokken?</a:t>
            </a:r>
            <a:endParaRPr lang="nl-NL" sz="4000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NL" smtClean="0"/>
          </a:p>
        </p:txBody>
      </p:sp>
      <p:pic>
        <p:nvPicPr>
          <p:cNvPr id="31750" name="Picture 5" descr="16gezichtsbedrog1.gif (7206 bytes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32734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16gezichtsbedrog3.gif (3197 bytes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2060575"/>
            <a:ext cx="3048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54AB46-BB29-46DC-A7E7-B2A78C066D36}" type="slidenum">
              <a:rPr lang="nl-NL" smtClean="0"/>
              <a:pPr/>
              <a:t>20</a:t>
            </a:fld>
            <a:endParaRPr lang="nl-NL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Zwanen die olifanten weerspiegelen</a:t>
            </a:r>
            <a:endParaRPr lang="nl-NL" sz="4000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0182" name="Picture 5" descr="dali_swans_reflecting_eleph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89138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273863-A683-4439-8066-1A6E5CD68691}" type="slidenum">
              <a:rPr lang="nl-NL" smtClean="0"/>
              <a:pPr/>
              <a:t>21</a:t>
            </a:fld>
            <a:endParaRPr lang="nl-NL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Misvormde man of hond?</a:t>
            </a:r>
            <a:endParaRPr lang="nl-NL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1206" name="Picture 5" descr="brownbarnesbell_whatis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84313"/>
            <a:ext cx="43910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1D1955-FC89-4E57-A637-D91B1D6E1FA3}" type="slidenum">
              <a:rPr lang="nl-NL" smtClean="0"/>
              <a:pPr/>
              <a:t>22</a:t>
            </a:fld>
            <a:endParaRPr lang="nl-NL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of 4 balken?</a:t>
            </a:r>
            <a:endParaRPr lang="nl-NL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2230" name="Picture 5" descr="Bal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89138"/>
            <a:ext cx="4286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6154FC-EF9E-423B-B7A7-59E55CC878C4}" type="slidenum">
              <a:rPr lang="nl-NL" smtClean="0"/>
              <a:pPr/>
              <a:t>23</a:t>
            </a:fld>
            <a:endParaRPr lang="nl-NL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Oneindige trap</a:t>
            </a:r>
            <a:endParaRPr lang="nl-NL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3254" name="Picture 5" descr="Tr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3495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7A4D08-EA73-469A-BE51-B9D018FC224E}" type="slidenum">
              <a:rPr lang="nl-NL" smtClean="0"/>
              <a:pPr/>
              <a:t>24</a:t>
            </a:fld>
            <a:endParaRPr lang="nl-NL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Escher</a:t>
            </a:r>
            <a:endParaRPr lang="nl-NL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4278" name="Picture 5" descr="esch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00213"/>
            <a:ext cx="44100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B90DC4-3629-44F5-B291-5BFA085ABF1B}" type="slidenum">
              <a:rPr lang="nl-NL" smtClean="0"/>
              <a:pPr/>
              <a:t>25</a:t>
            </a:fld>
            <a:endParaRPr lang="nl-NL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Escher</a:t>
            </a:r>
            <a:endParaRPr lang="nl-NL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55302" name="Picture 5" descr="esher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557338"/>
            <a:ext cx="40100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400" smtClean="0"/>
              <a:t>Jezus is een populair figuur als het om gezichtsbedrog gaat. Eerst een klassieker: kijk rustig naar de vier kleine stipjes in het midden van de tekening. Doe dit voor tenminste 30 seconden. Kijk daarna naar een witte kale muur. Wat zie je nu ? </a:t>
            </a:r>
          </a:p>
        </p:txBody>
      </p:sp>
      <p:sp>
        <p:nvSpPr>
          <p:cNvPr id="5632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6324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EDAC6E-7229-4E12-A41C-7F8DDB26FC35}" type="slidenum">
              <a:rPr lang="nl-NL" smtClean="0"/>
              <a:pPr/>
              <a:t>26</a:t>
            </a:fld>
            <a:endParaRPr lang="nl-NL" smtClean="0"/>
          </a:p>
        </p:txBody>
      </p:sp>
      <p:pic>
        <p:nvPicPr>
          <p:cNvPr id="56325" name="Tijdelijke aanduiding voor inhoud 6" descr="jezu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06563" y="1714500"/>
            <a:ext cx="5810250" cy="435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Vrouw en vogels</a:t>
            </a:r>
          </a:p>
        </p:txBody>
      </p:sp>
      <p:pic>
        <p:nvPicPr>
          <p:cNvPr id="57347" name="Tijdelijke aanduiding voor inhoud 5" descr="vogelsenvrou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1357313"/>
            <a:ext cx="4071938" cy="4768850"/>
          </a:xfrm>
        </p:spPr>
      </p:pic>
      <p:sp>
        <p:nvSpPr>
          <p:cNvPr id="57348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73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9C29AF-F344-4E61-A9D9-547C0882BFE0}" type="slidenum">
              <a:rPr lang="nl-NL" smtClean="0"/>
              <a:pPr/>
              <a:t>27</a:t>
            </a:fld>
            <a:endParaRPr lang="nl-NL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Kijk naar de blauwe punt</a:t>
            </a:r>
          </a:p>
        </p:txBody>
      </p:sp>
      <p:pic>
        <p:nvPicPr>
          <p:cNvPr id="58371" name="Tijdelijke aanduiding voor inhoud 5" descr="blauwe vl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804988"/>
            <a:ext cx="5486400" cy="4114800"/>
          </a:xfrm>
        </p:spPr>
      </p:pic>
      <p:sp>
        <p:nvSpPr>
          <p:cNvPr id="58372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8373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FCEF9-1D5C-4AC8-B854-0B54ACECC8A8}" type="slidenum">
              <a:rPr lang="nl-NL" smtClean="0"/>
              <a:pPr/>
              <a:t>28</a:t>
            </a:fld>
            <a:endParaRPr lang="nl-NL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Kelk?</a:t>
            </a:r>
          </a:p>
        </p:txBody>
      </p:sp>
      <p:sp>
        <p:nvSpPr>
          <p:cNvPr id="59395" name="Tijdelijke aanduiding voor voettekst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5939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59432-FB4D-48C9-8DC1-46A41AA7D862}" type="slidenum">
              <a:rPr lang="nl-NL" smtClean="0"/>
              <a:pPr/>
              <a:t>29</a:t>
            </a:fld>
            <a:endParaRPr lang="nl-NL" smtClean="0"/>
          </a:p>
        </p:txBody>
      </p:sp>
      <p:pic>
        <p:nvPicPr>
          <p:cNvPr id="59397" name="Picture 2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1714500"/>
            <a:ext cx="35718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8E8D65-FE0D-4311-8745-0FDFF672E84B}" type="slidenum">
              <a:rPr lang="nl-NL" smtClean="0"/>
              <a:pPr/>
              <a:t>3</a:t>
            </a:fld>
            <a:endParaRPr lang="nl-NL" smtClean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Hoeveel poten?</a:t>
            </a:r>
          </a:p>
        </p:txBody>
      </p:sp>
      <p:pic>
        <p:nvPicPr>
          <p:cNvPr id="32773" name="Picture 5" descr="olifa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957388"/>
            <a:ext cx="47244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Roze of groene punten?</a:t>
            </a:r>
            <a:br>
              <a:rPr lang="nl-NL" smtClean="0"/>
            </a:br>
            <a:r>
              <a:rPr lang="nl-NL" smtClean="0"/>
              <a:t>Complementaire kleuren</a:t>
            </a:r>
          </a:p>
        </p:txBody>
      </p:sp>
      <p:pic>
        <p:nvPicPr>
          <p:cNvPr id="60419" name="Tijdelijke aanduiding voor inhoud 5" descr="16magentabollengaanwe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571625"/>
            <a:ext cx="4071938" cy="4071938"/>
          </a:xfrm>
        </p:spPr>
      </p:pic>
      <p:sp>
        <p:nvSpPr>
          <p:cNvPr id="60420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60421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8A05C9-185B-410D-8AFA-7199B302CFBF}" type="slidenum">
              <a:rPr lang="nl-NL" smtClean="0"/>
              <a:pPr/>
              <a:t>30</a:t>
            </a:fld>
            <a:endParaRPr lang="nl-NL" smtClean="0"/>
          </a:p>
        </p:txBody>
      </p:sp>
      <p:pic>
        <p:nvPicPr>
          <p:cNvPr id="60422" name="Afbeelding 6" descr="kleurencirke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286000"/>
            <a:ext cx="2552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Draait het rad naar links of naar rechts?</a:t>
            </a:r>
          </a:p>
        </p:txBody>
      </p:sp>
      <p:sp>
        <p:nvSpPr>
          <p:cNvPr id="61443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61444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641D21-AC15-4C03-AA27-40DF80779802}" type="slidenum">
              <a:rPr lang="nl-NL" smtClean="0"/>
              <a:pPr/>
              <a:t>31</a:t>
            </a:fld>
            <a:endParaRPr lang="nl-NL" smtClean="0"/>
          </a:p>
        </p:txBody>
      </p:sp>
      <p:pic>
        <p:nvPicPr>
          <p:cNvPr id="61445" name="Tijdelijke aanduiding voor inhoud 7" descr="radvanavontuurdraaien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8875" y="2000250"/>
            <a:ext cx="3500438" cy="4243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En de ster?</a:t>
            </a:r>
          </a:p>
        </p:txBody>
      </p:sp>
      <p:sp>
        <p:nvSpPr>
          <p:cNvPr id="62467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62468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3AF03-4A1E-4008-B6F4-831A3FA7D559}" type="slidenum">
              <a:rPr lang="nl-NL" smtClean="0"/>
              <a:pPr/>
              <a:t>32</a:t>
            </a:fld>
            <a:endParaRPr lang="nl-NL" smtClean="0"/>
          </a:p>
        </p:txBody>
      </p:sp>
      <p:pic>
        <p:nvPicPr>
          <p:cNvPr id="62469" name="Tijdelijke aanduiding voor inhoud 7" descr="draaiendest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862138"/>
            <a:ext cx="4725987" cy="378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Wat zie je?</a:t>
            </a:r>
          </a:p>
        </p:txBody>
      </p:sp>
      <p:pic>
        <p:nvPicPr>
          <p:cNvPr id="63491" name="Tijdelijke aanduiding voor inhoud 5" descr="driehoe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714500"/>
            <a:ext cx="4162425" cy="4286250"/>
          </a:xfrm>
        </p:spPr>
      </p:pic>
      <p:sp>
        <p:nvSpPr>
          <p:cNvPr id="63492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63493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3F9476-22EF-4A1C-9F72-743F4F7A9B67}" type="slidenum">
              <a:rPr lang="nl-NL" smtClean="0"/>
              <a:pPr/>
              <a:t>33</a:t>
            </a:fld>
            <a:endParaRPr lang="nl-NL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Probleempje?</a:t>
            </a:r>
          </a:p>
        </p:txBody>
      </p:sp>
      <p:pic>
        <p:nvPicPr>
          <p:cNvPr id="64515" name="Tijdelijke aanduiding voor inhoud 5" descr="afgr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428750"/>
            <a:ext cx="4143375" cy="4786313"/>
          </a:xfrm>
        </p:spPr>
      </p:pic>
      <p:sp>
        <p:nvSpPr>
          <p:cNvPr id="64516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64517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9815C-B7D8-45C1-B1D5-EF1E4A1AEA00}" type="slidenum">
              <a:rPr lang="nl-NL" smtClean="0"/>
              <a:pPr/>
              <a:t>34</a:t>
            </a:fld>
            <a:endParaRPr lang="nl-NL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Dat was het.</a:t>
            </a:r>
          </a:p>
        </p:txBody>
      </p:sp>
      <p:pic>
        <p:nvPicPr>
          <p:cNvPr id="65539" name="Tijdelijke aanduiding voor inhoud 5" descr="leli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38413" y="2125663"/>
            <a:ext cx="4067175" cy="3476625"/>
          </a:xfrm>
        </p:spPr>
      </p:pic>
      <p:sp>
        <p:nvSpPr>
          <p:cNvPr id="65540" name="Tijdelijke aanduiding voor voet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65541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84BCD-CE4C-469C-BD69-3CF65E480864}" type="slidenum">
              <a:rPr lang="nl-NL" smtClean="0"/>
              <a:pPr/>
              <a:t>35</a:t>
            </a:fld>
            <a:endParaRPr lang="nl-NL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88804-6B55-4836-8034-097E175B4A41}" type="slidenum">
              <a:rPr lang="nl-NL" smtClean="0"/>
              <a:pPr/>
              <a:t>4</a:t>
            </a:fld>
            <a:endParaRPr lang="nl-NL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Zwarte stip?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3798" name="Picture 5" descr="blackd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628775"/>
            <a:ext cx="52562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3BD83-74C3-4F56-9471-E3B72E69C2EC}" type="slidenum">
              <a:rPr lang="nl-NL" smtClean="0"/>
              <a:pPr/>
              <a:t>5</a:t>
            </a:fld>
            <a:endParaRPr lang="nl-NL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zie je als je doet wat gevraagd wordt?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8229600" cy="4525963"/>
          </a:xfrm>
        </p:spPr>
        <p:txBody>
          <a:bodyPr/>
          <a:lstStyle/>
          <a:p>
            <a:endParaRPr lang="nl-NL" smtClean="0"/>
          </a:p>
        </p:txBody>
      </p:sp>
      <p:pic>
        <p:nvPicPr>
          <p:cNvPr id="34822" name="Picture 5" descr="cirk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49688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AEC5D-16B6-43C2-AB7D-4BDDCA75C0EB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uiteindelijk lezen?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5846" name="Picture 5" descr="eye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128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6598C-BE7E-4D40-BC3A-2C211C3C6709}" type="slidenum">
              <a:rPr lang="nl-NL" smtClean="0"/>
              <a:pPr/>
              <a:t>7</a:t>
            </a:fld>
            <a:endParaRPr lang="nl-NL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Noem de KLEUREN snel achter elkaar</a:t>
            </a:r>
            <a:br>
              <a:rPr lang="nl-NL" dirty="0" smtClean="0"/>
            </a:br>
            <a:r>
              <a:rPr lang="nl-NL" dirty="0" smtClean="0"/>
              <a:t>van links naar rechts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6870" name="Picture 5" descr="kleurle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09750"/>
            <a:ext cx="4608513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7C6D61-5972-4756-B4CD-ACB7F2C6FA85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Draaien de cirkels?</a:t>
            </a:r>
            <a:endParaRPr lang="nl-NL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7894" name="Picture 5" descr="draa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268413"/>
            <a:ext cx="7489825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bherman  mondriaan college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080EFA-839C-411A-84D7-94E5AC3FF03B}" type="slidenum">
              <a:rPr lang="nl-NL" smtClean="0"/>
              <a:pPr/>
              <a:t>9</a:t>
            </a:fld>
            <a:endParaRPr lang="nl-NL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Jonge of oude vrouw?</a:t>
            </a:r>
            <a:endParaRPr lang="nl-NL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8918" name="Picture 5" descr="16gezichtsbedro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28750"/>
            <a:ext cx="3838575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345</Words>
  <Application>Microsoft Office PowerPoint</Application>
  <PresentationFormat>Diavoorstelling (4:3)</PresentationFormat>
  <Paragraphs>104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Office-thema</vt:lpstr>
      <vt:lpstr>GEZICHTSBEDROG</vt:lpstr>
      <vt:lpstr>Blokken op of onder elkaar? Grijze puntjes tussen de blokken?</vt:lpstr>
      <vt:lpstr>Hoeveel poten?</vt:lpstr>
      <vt:lpstr>Zwarte stip?</vt:lpstr>
      <vt:lpstr>Wat zie je als je doet wat gevraagd wordt?</vt:lpstr>
      <vt:lpstr>Wat kun je uiteindelijk lezen?</vt:lpstr>
      <vt:lpstr>Noem de KLEUREN snel achter elkaar van links naar rechts</vt:lpstr>
      <vt:lpstr>Draaien de cirkels?</vt:lpstr>
      <vt:lpstr>Jonge of oude vrouw?</vt:lpstr>
      <vt:lpstr>Jonge of oude vrouw?</vt:lpstr>
      <vt:lpstr>Beweging of niet?</vt:lpstr>
      <vt:lpstr>Beweeg je hoofd naar voor en achter</vt:lpstr>
      <vt:lpstr>Hoe ziet de kaas er uit?</vt:lpstr>
      <vt:lpstr>Klopt dit bouwwerk wel?</vt:lpstr>
      <vt:lpstr>Klopt dit?</vt:lpstr>
      <vt:lpstr>Wat zie je precies? Of … of …</vt:lpstr>
      <vt:lpstr>Verborgen leeuw</vt:lpstr>
      <vt:lpstr>10 Afrikanen?</vt:lpstr>
      <vt:lpstr>7 paarden</vt:lpstr>
      <vt:lpstr>Zwanen die olifanten weerspiegelen</vt:lpstr>
      <vt:lpstr>Misvormde man of hond?</vt:lpstr>
      <vt:lpstr>3 of 4 balken?</vt:lpstr>
      <vt:lpstr>Oneindige trap</vt:lpstr>
      <vt:lpstr>Escher</vt:lpstr>
      <vt:lpstr>Escher</vt:lpstr>
      <vt:lpstr>Jezus is een populair figuur als het om gezichtsbedrog gaat. Eerst een klassieker: kijk rustig naar de vier kleine stipjes in het midden van de tekening. Doe dit voor tenminste 30 seconden. Kijk daarna naar een witte kale muur. Wat zie je nu ? </vt:lpstr>
      <vt:lpstr>Vrouw en vogels</vt:lpstr>
      <vt:lpstr>Kijk naar de blauwe punt</vt:lpstr>
      <vt:lpstr>Kelk?</vt:lpstr>
      <vt:lpstr>Roze of groene punten? Complementaire kleuren</vt:lpstr>
      <vt:lpstr>Draait het rad naar links of naar rechts?</vt:lpstr>
      <vt:lpstr>En de ster?</vt:lpstr>
      <vt:lpstr>Wat zie je?</vt:lpstr>
      <vt:lpstr>Probleempje?</vt:lpstr>
      <vt:lpstr>Dat was het.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Regels</dc:title>
  <dc:creator>hrm</dc:creator>
  <cp:lastModifiedBy>biobertus</cp:lastModifiedBy>
  <cp:revision>3</cp:revision>
  <dcterms:created xsi:type="dcterms:W3CDTF">2014-03-13T13:05:46Z</dcterms:created>
  <dcterms:modified xsi:type="dcterms:W3CDTF">2016-03-24T19:05:34Z</dcterms:modified>
</cp:coreProperties>
</file>